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9" r:id="rId29"/>
    <p:sldId id="304" r:id="rId30"/>
    <p:sldId id="310" r:id="rId31"/>
    <p:sldId id="307" r:id="rId32"/>
    <p:sldId id="287" r:id="rId33"/>
    <p:sldId id="288" r:id="rId34"/>
    <p:sldId id="289" r:id="rId35"/>
    <p:sldId id="290" r:id="rId36"/>
    <p:sldId id="291" r:id="rId37"/>
    <p:sldId id="292" r:id="rId38"/>
    <p:sldId id="293" r:id="rId39"/>
    <p:sldId id="295" r:id="rId40"/>
    <p:sldId id="294" r:id="rId41"/>
    <p:sldId id="296" r:id="rId42"/>
    <p:sldId id="298"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02/06/2019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02/06/2019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02/06/2019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02/06/2019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02/06/2019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02/06/2019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02/06/2019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5" name="Registrazione schermo 4">
            <a:hlinkClick r:id="" action="ppaction://media"/>
            <a:extLst>
              <a:ext uri="{FF2B5EF4-FFF2-40B4-BE49-F238E27FC236}">
                <a16:creationId xmlns:a16="http://schemas.microsoft.com/office/drawing/2014/main" id="{ECFFD674-4DF3-4306-896D-1A7BFBE32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072" y="1742642"/>
            <a:ext cx="6871855" cy="5044891"/>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5" name="Registrazione schermo 1">
            <a:hlinkClick r:id="" action="ppaction://media"/>
            <a:extLst>
              <a:ext uri="{FF2B5EF4-FFF2-40B4-BE49-F238E27FC236}">
                <a16:creationId xmlns:a16="http://schemas.microsoft.com/office/drawing/2014/main" id="{9C2A4F9E-61C7-47D5-9FB5-24CD8A3B47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92156"/>
            <a:ext cx="6797675" cy="4403725"/>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3369</Words>
  <Application>Microsoft Office PowerPoint</Application>
  <PresentationFormat>Presentazione su schermo (4:3)</PresentationFormat>
  <Paragraphs>294</Paragraphs>
  <Slides>46</Slides>
  <Notes>34</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80</cp:revision>
  <dcterms:created xsi:type="dcterms:W3CDTF">2019-05-15T14:10:37Z</dcterms:created>
  <dcterms:modified xsi:type="dcterms:W3CDTF">2019-06-02T11:08:30Z</dcterms:modified>
</cp:coreProperties>
</file>